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5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2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1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20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7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1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4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7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39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08E75-E76E-44EF-B40B-49D36CE26E15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FD565-6539-49CA-8932-1623B4594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6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8D2832-2229-27F6-1920-FC5A8EA8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5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810293-3A85-3063-E4DF-C89E761A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C7E62C-96DA-B652-332F-95110122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EDAFB-762F-EF99-7DF4-A2B1AC46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7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55D512-A5CB-B3C4-A057-AA05FD05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8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EA5FE0-D240-CF5D-6413-C87DFC8E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77D9B9-7BE4-FF6E-C938-92562730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6AEEFB-2EC2-3715-3F24-B4D1F7FA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8C2570-4634-2919-28B7-5B239EE8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6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EBDC38D-56C7-0414-A67F-819D8CAB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6812F-8EA7-1E7D-0B16-9F4F77496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7878A5DB-B53D-6448-3BE8-5FA9DFBD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848CC-A4BE-4FA9-AB2A-4622FC8B4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72D547A-2EA0-9A81-DCFC-E469E634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5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3CD23F9-99C7-2D74-F787-22A0C577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74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88986E-F226-16DF-67EF-1B44D936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0D07BC4-ED9A-DA85-ECE5-3A60E4B18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05151-8929-D076-9054-DB3E1D4B8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6B2022-543B-73B0-EABB-21AAAFD6E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C4326D-80AC-0A8D-EF75-E61434E1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2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A46206A-0D93-A975-4ED7-CE747EAC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759073A-174C-3A06-83E3-BF6D9723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236CBB-E82E-3947-3690-C31DAEBB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0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97CCF2-EB64-493D-005C-1B60D2A41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7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FACC89F-C96C-AE7D-0278-2BA48133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2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1F227A-A1E6-44C1-D022-65D3EF37E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화면 슬라이드 쇼(4:3)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Dawoon Jung</dc:creator>
  <cp:lastModifiedBy>Dawoon Jung</cp:lastModifiedBy>
  <cp:revision>1</cp:revision>
  <dcterms:created xsi:type="dcterms:W3CDTF">2022-09-13T09:27:17Z</dcterms:created>
  <dcterms:modified xsi:type="dcterms:W3CDTF">2022-09-13T09:29:29Z</dcterms:modified>
</cp:coreProperties>
</file>